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2" d="100"/>
          <a:sy n="102" d="100"/>
        </p:scale>
        <p:origin x="-37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6D252F-8BC6-43A1-9AC1-582CEAC6F557}" type="datetimeFigureOut">
              <a:rPr lang="en-US"/>
              <a:pPr>
                <a:defRPr/>
              </a:pPr>
              <a:t>10/28/2012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03F522-4B70-48C0-98AD-8A09846F3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96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3EBE21-E915-4F0D-81E9-C2E00ABBF08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C71AA-72C0-49AD-A017-9DF2910D4ADD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11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454A0-6789-445C-B3C8-65E1FBE3DB33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930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81EE-B16A-4E19-9766-96A863CFA7EF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787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E85CA-1BF5-4585-B979-67397CDEB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54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dirty="0" smtClean="0"/>
              <a:t>MFUIC2012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05600" y="4781550"/>
            <a:ext cx="19812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55ECB-17A4-442E-B3C1-D3FB91FBA6CC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07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6F980-7872-47F4-BD17-78671CF2AAC8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71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AEFDE-CC7C-4DF8-842C-F839E1263AB0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69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95132-45CE-40FE-8EFD-3333B27DEA77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277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F3FD1-90A5-4D0F-86F5-876571A126F2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86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A454A0-6789-445C-B3C8-65E1FBE3DB33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xx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7" r:id="rId5"/>
    <p:sldLayoutId id="2147483673" r:id="rId6"/>
    <p:sldLayoutId id="2147483674" r:id="rId7"/>
    <p:sldLayoutId id="2147483675" r:id="rId8"/>
    <p:sldLayoutId id="2147483676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Author names and affiliations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4100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9" name="Date Placehold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MFUIC2012</a:t>
            </a:r>
            <a:endParaRPr lang="en-US" dirty="0"/>
          </a:p>
        </p:txBody>
      </p:sp>
      <p:sp>
        <p:nvSpPr>
          <p:cNvPr id="4102" name="Footer Placeholder 6"/>
          <p:cNvSpPr txBox="1">
            <a:spLocks/>
          </p:cNvSpPr>
          <p:nvPr/>
        </p:nvSpPr>
        <p:spPr bwMode="auto">
          <a:xfrm>
            <a:off x="8229600" y="4735513"/>
            <a:ext cx="6096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 dirty="0">
                <a:solidFill>
                  <a:srgbClr val="898989"/>
                </a:solidFill>
              </a:rPr>
              <a:t>of xx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924800" y="4767263"/>
            <a:ext cx="457200" cy="274637"/>
          </a:xfrm>
        </p:spPr>
        <p:txBody>
          <a:bodyPr/>
          <a:lstStyle/>
          <a:p>
            <a:pPr>
              <a:defRPr/>
            </a:pPr>
            <a:fld id="{8CB1BDA9-29A7-40CB-AFD3-20E95994CB4A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/>
            <a:r>
              <a:rPr lang="en-US" smtClean="0"/>
              <a:t>Goals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>
          <a:xfrm>
            <a:off x="457200" y="4767263"/>
            <a:ext cx="2133600" cy="274637"/>
          </a:xfrm>
        </p:spPr>
        <p:txBody>
          <a:bodyPr/>
          <a:lstStyle/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5125" name="Footer Placeholder 6"/>
          <p:cNvSpPr txBox="1">
            <a:spLocks/>
          </p:cNvSpPr>
          <p:nvPr/>
        </p:nvSpPr>
        <p:spPr bwMode="auto">
          <a:xfrm>
            <a:off x="8229600" y="4735513"/>
            <a:ext cx="6096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898989"/>
                </a:solidFill>
              </a:rPr>
              <a:t>of xx</a:t>
            </a: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924800" y="4767263"/>
            <a:ext cx="457200" cy="274637"/>
          </a:xfrm>
        </p:spPr>
        <p:txBody>
          <a:bodyPr/>
          <a:lstStyle/>
          <a:p>
            <a:pPr>
              <a:defRPr/>
            </a:pPr>
            <a:fld id="{ABAC0BB4-CB46-4577-BF90-B424D82FBFC1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614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6150" name="Footer Placeholder 6"/>
          <p:cNvSpPr txBox="1">
            <a:spLocks/>
          </p:cNvSpPr>
          <p:nvPr/>
        </p:nvSpPr>
        <p:spPr bwMode="auto">
          <a:xfrm>
            <a:off x="8229600" y="4735513"/>
            <a:ext cx="6096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898989"/>
                </a:solidFill>
              </a:rPr>
              <a:t>of xx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924800" y="4767263"/>
            <a:ext cx="457200" cy="274637"/>
          </a:xfrm>
        </p:spPr>
        <p:txBody>
          <a:bodyPr/>
          <a:lstStyle/>
          <a:p>
            <a:pPr>
              <a:defRPr/>
            </a:pPr>
            <a:fld id="{524A7C64-430B-4A01-9BA0-0D97A32092CF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</a:p>
        </p:txBody>
      </p:sp>
      <p:sp>
        <p:nvSpPr>
          <p:cNvPr id="7171" name="Text Placeholder 5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7172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630363"/>
            <a:ext cx="4040188" cy="2963862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7173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7174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630363"/>
            <a:ext cx="4041775" cy="2963862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DE9DD-4A9F-4E46-970A-765FE1554DBE}" type="slidenum">
              <a:rPr lang="en-US" smtClean="0"/>
              <a:pPr>
                <a:defRPr/>
              </a:pPr>
              <a:t>5</a:t>
            </a:fld>
            <a:r>
              <a:rPr lang="en-US" dirty="0" smtClean="0"/>
              <a:t> of xx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MFUIC2012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8195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15" name="Date Placeholder 14"/>
          <p:cNvSpPr>
            <a:spLocks noGrp="1"/>
          </p:cNvSpPr>
          <p:nvPr>
            <p:ph type="dt" sz="quarter" idx="10"/>
          </p:nvPr>
        </p:nvSpPr>
        <p:spPr>
          <a:xfrm>
            <a:off x="457200" y="4767263"/>
            <a:ext cx="2133600" cy="274637"/>
          </a:xfrm>
        </p:spPr>
        <p:txBody>
          <a:bodyPr/>
          <a:lstStyle/>
          <a:p>
            <a:pPr>
              <a:defRPr/>
            </a:pPr>
            <a:r>
              <a:rPr lang="th-TH" smtClean="0"/>
              <a:t>MFUIC2012</a:t>
            </a:r>
            <a:endParaRPr lang="en-US"/>
          </a:p>
        </p:txBody>
      </p:sp>
      <p:sp>
        <p:nvSpPr>
          <p:cNvPr id="8197" name="Footer Placeholder 6"/>
          <p:cNvSpPr txBox="1">
            <a:spLocks/>
          </p:cNvSpPr>
          <p:nvPr/>
        </p:nvSpPr>
        <p:spPr bwMode="auto">
          <a:xfrm>
            <a:off x="8229600" y="4735513"/>
            <a:ext cx="6096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rgbClr val="898989"/>
                </a:solidFill>
              </a:rPr>
              <a:t>of xx</a:t>
            </a:r>
          </a:p>
        </p:txBody>
      </p:sp>
      <p:sp>
        <p:nvSpPr>
          <p:cNvPr id="1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924800" y="4767263"/>
            <a:ext cx="457200" cy="274637"/>
          </a:xfrm>
        </p:spPr>
        <p:txBody>
          <a:bodyPr/>
          <a:lstStyle/>
          <a:p>
            <a:pPr>
              <a:defRPr/>
            </a:pPr>
            <a:fld id="{57CDB36C-8E10-4C8F-AE8C-F1A8FA6CCB2F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 &amp; Acknowledgements</a:t>
            </a:r>
          </a:p>
        </p:txBody>
      </p:sp>
      <p:sp>
        <p:nvSpPr>
          <p:cNvPr id="9219" name="Text Placeholder 3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9220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30363"/>
            <a:ext cx="4040188" cy="2963862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9221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9222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630363"/>
            <a:ext cx="4041775" cy="2963862"/>
          </a:xfrm>
        </p:spPr>
        <p:txBody>
          <a:bodyPr/>
          <a:lstStyle/>
          <a:p>
            <a:pPr eaLnBrk="1" hangingPunct="1"/>
            <a:endParaRPr lang="th-TH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ABF98-399F-4A44-9135-3DBFE06864B2}" type="slidenum">
              <a:rPr lang="en-US" smtClean="0"/>
              <a:pPr>
                <a:defRPr/>
              </a:pPr>
              <a:t>7</a:t>
            </a:fld>
            <a:r>
              <a:rPr lang="en-US" dirty="0" smtClean="0"/>
              <a:t> of xx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MFUIC2012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39</Words>
  <Application>Microsoft Office PowerPoint</Application>
  <PresentationFormat>On-screen Show (16:9)</PresentationFormat>
  <Paragraphs>26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Arial</vt:lpstr>
      <vt:lpstr>Cordia New</vt:lpstr>
      <vt:lpstr>Office Theme</vt:lpstr>
      <vt:lpstr>Title</vt:lpstr>
      <vt:lpstr>Background</vt:lpstr>
      <vt:lpstr>Goals</vt:lpstr>
      <vt:lpstr>Methods</vt:lpstr>
      <vt:lpstr>Results</vt:lpstr>
      <vt:lpstr>Conclusion</vt:lpstr>
      <vt:lpstr>References &amp; Acknowledgements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ASA</dc:creator>
  <cp:lastModifiedBy>Phunrawie</cp:lastModifiedBy>
  <cp:revision>13</cp:revision>
  <dcterms:created xsi:type="dcterms:W3CDTF">2012-03-30T20:15:23Z</dcterms:created>
  <dcterms:modified xsi:type="dcterms:W3CDTF">2012-10-28T16:00:24Z</dcterms:modified>
</cp:coreProperties>
</file>