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8800425" cy="43200638"/>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4660"/>
  </p:normalViewPr>
  <p:slideViewPr>
    <p:cSldViewPr snapToGrid="0">
      <p:cViewPr>
        <p:scale>
          <a:sx n="38" d="100"/>
          <a:sy n="38" d="100"/>
        </p:scale>
        <p:origin x="-26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en-US"/>
              <a:t>Click to edit Master title style</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25760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221230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300034"/>
            <a:ext cx="6210092"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980031" y="2300034"/>
            <a:ext cx="18270270"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547118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84577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10770172"/>
            <a:ext cx="24840367" cy="17970262"/>
          </a:xfrm>
        </p:spPr>
        <p:txBody>
          <a:bodyPr anchor="b"/>
          <a:lstStyle>
            <a:lvl1pPr>
              <a:defRPr sz="18898"/>
            </a:lvl1pPr>
          </a:lstStyle>
          <a:p>
            <a:r>
              <a:rPr lang="en-US"/>
              <a:t>Click to edit Master title style</a:t>
            </a:r>
            <a:endParaRPr lang="en-US" dirty="0"/>
          </a:p>
        </p:txBody>
      </p:sp>
      <p:sp>
        <p:nvSpPr>
          <p:cNvPr id="3" name="Text Placeholder 2"/>
          <p:cNvSpPr>
            <a:spLocks noGrp="1"/>
          </p:cNvSpPr>
          <p:nvPr>
            <p:ph type="body" idx="1"/>
          </p:nvPr>
        </p:nvSpPr>
        <p:spPr>
          <a:xfrm>
            <a:off x="1965030" y="28910440"/>
            <a:ext cx="24840367" cy="9450136"/>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3AC88B-64C1-4B8B-A24D-7055ADC62784}"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85236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80029" y="11500170"/>
            <a:ext cx="12240181"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580215" y="11500170"/>
            <a:ext cx="12240181"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3AC88B-64C1-4B8B-A24D-7055ADC62784}"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54728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00044"/>
            <a:ext cx="24840367"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83784" y="10590160"/>
            <a:ext cx="12183928"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4" name="Content Placeholder 3"/>
          <p:cNvSpPr>
            <a:spLocks noGrp="1"/>
          </p:cNvSpPr>
          <p:nvPr>
            <p:ph sz="half" idx="2"/>
          </p:nvPr>
        </p:nvSpPr>
        <p:spPr>
          <a:xfrm>
            <a:off x="1983784" y="15780233"/>
            <a:ext cx="12183928"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580217" y="10590160"/>
            <a:ext cx="12243932"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6" name="Content Placeholder 5"/>
          <p:cNvSpPr>
            <a:spLocks noGrp="1"/>
          </p:cNvSpPr>
          <p:nvPr>
            <p:ph sz="quarter" idx="4"/>
          </p:nvPr>
        </p:nvSpPr>
        <p:spPr>
          <a:xfrm>
            <a:off x="14580217" y="15780233"/>
            <a:ext cx="12243932"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3AC88B-64C1-4B8B-A24D-7055ADC62784}"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124826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3AC88B-64C1-4B8B-A24D-7055ADC62784}"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32681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C88B-64C1-4B8B-A24D-7055ADC62784}"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174955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en-US"/>
              <a:t>Click to edit Master title style</a:t>
            </a:r>
            <a:endParaRPr lang="en-US" dirty="0"/>
          </a:p>
        </p:txBody>
      </p:sp>
      <p:sp>
        <p:nvSpPr>
          <p:cNvPr id="3" name="Content Placeholder 2"/>
          <p:cNvSpPr>
            <a:spLocks noGrp="1"/>
          </p:cNvSpPr>
          <p:nvPr>
            <p:ph idx="1"/>
          </p:nvPr>
        </p:nvSpPr>
        <p:spPr>
          <a:xfrm>
            <a:off x="12243932" y="6220102"/>
            <a:ext cx="14580215" cy="3070045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DB3AC88B-64C1-4B8B-A24D-7055ADC62784}"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263584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en-US"/>
              <a:t>Click to edit Master title style</a:t>
            </a:r>
            <a:endParaRPr lang="en-US" dirty="0"/>
          </a:p>
        </p:txBody>
      </p:sp>
      <p:sp>
        <p:nvSpPr>
          <p:cNvPr id="3" name="Picture Placeholder 2"/>
          <p:cNvSpPr>
            <a:spLocks noGrp="1" noChangeAspect="1"/>
          </p:cNvSpPr>
          <p:nvPr>
            <p:ph type="pic" idx="1"/>
          </p:nvPr>
        </p:nvSpPr>
        <p:spPr>
          <a:xfrm>
            <a:off x="12243932" y="6220102"/>
            <a:ext cx="14580215" cy="3070045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US"/>
              <a:t>Click icon to add picture</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DB3AC88B-64C1-4B8B-A24D-7055ADC62784}"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140207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DB3AC88B-64C1-4B8B-A24D-7055ADC62784}" type="datetimeFigureOut">
              <a:rPr lang="en-US" smtClean="0"/>
              <a:t>10/11/2022</a:t>
            </a:fld>
            <a:endParaRPr lang="en-US"/>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3030E7E4-4ED8-4CAC-A283-617AE8F45362}" type="slidenum">
              <a:rPr lang="en-US" smtClean="0"/>
              <a:t>‹#›</a:t>
            </a:fld>
            <a:endParaRPr lang="en-US"/>
          </a:p>
        </p:txBody>
      </p:sp>
    </p:spTree>
    <p:extLst>
      <p:ext uri="{BB962C8B-B14F-4D97-AF65-F5344CB8AC3E}">
        <p14:creationId xmlns:p14="http://schemas.microsoft.com/office/powerpoint/2010/main" val="3716016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ED5B21-4E44-4114-84B3-F171DA47C321}"/>
              </a:ext>
            </a:extLst>
          </p:cNvPr>
          <p:cNvSpPr txBox="1"/>
          <p:nvPr/>
        </p:nvSpPr>
        <p:spPr>
          <a:xfrm>
            <a:off x="413701" y="2353995"/>
            <a:ext cx="27973019" cy="1200329"/>
          </a:xfrm>
          <a:prstGeom prst="rect">
            <a:avLst/>
          </a:prstGeom>
          <a:noFill/>
        </p:spPr>
        <p:txBody>
          <a:bodyPr wrap="square" rtlCol="0">
            <a:spAutoFit/>
          </a:bodyPr>
          <a:lstStyle/>
          <a:p>
            <a:pPr algn="ctr"/>
            <a:r>
              <a:rPr lang="en-US" sz="7200" dirty="0">
                <a:latin typeface="Times New Roman" panose="02020603050405020304" pitchFamily="18" charset="0"/>
                <a:cs typeface="Times New Roman" panose="02020603050405020304" pitchFamily="18" charset="0"/>
              </a:rPr>
              <a:t>Topic of The Study</a:t>
            </a:r>
          </a:p>
        </p:txBody>
      </p:sp>
      <p:sp>
        <p:nvSpPr>
          <p:cNvPr id="8" name="TextBox 7">
            <a:extLst>
              <a:ext uri="{FF2B5EF4-FFF2-40B4-BE49-F238E27FC236}">
                <a16:creationId xmlns:a16="http://schemas.microsoft.com/office/drawing/2014/main" id="{D613527B-CC04-4BA6-B125-53E4C8BDBB6F}"/>
              </a:ext>
            </a:extLst>
          </p:cNvPr>
          <p:cNvSpPr txBox="1"/>
          <p:nvPr/>
        </p:nvSpPr>
        <p:spPr>
          <a:xfrm>
            <a:off x="3017102" y="4119172"/>
            <a:ext cx="22766215" cy="2554545"/>
          </a:xfrm>
          <a:prstGeom prst="rect">
            <a:avLst/>
          </a:prstGeom>
          <a:noFill/>
        </p:spPr>
        <p:txBody>
          <a:bodyPr wrap="square" rtlCol="0">
            <a:spAutoFit/>
          </a:bodyPr>
          <a:lstStyle/>
          <a:p>
            <a:pPr algn="ctr" hangingPunct="0"/>
            <a:r>
              <a:rPr lang="en-US" sz="3200" b="0" u="sng" dirty="0">
                <a:effectLst/>
                <a:latin typeface="Times New Roman" panose="02020603050405020304" pitchFamily="18" charset="0"/>
                <a:ea typeface="PMingLiU" panose="02020500000000000000" pitchFamily="18" charset="-120"/>
              </a:rPr>
              <a:t>First Name Last Name of Author A</a:t>
            </a:r>
            <a:r>
              <a:rPr lang="en-US" sz="3200" b="0" u="sng" baseline="30000" dirty="0">
                <a:effectLst/>
                <a:latin typeface="Times New Roman" panose="02020603050405020304" pitchFamily="18" charset="0"/>
                <a:ea typeface="PMingLiU" panose="02020500000000000000" pitchFamily="18" charset="-120"/>
              </a:rPr>
              <a:t>a</a:t>
            </a:r>
            <a:r>
              <a:rPr lang="en-US" sz="3200" b="0" baseline="30000" dirty="0">
                <a:effectLst/>
                <a:latin typeface="Times New Roman" panose="02020603050405020304" pitchFamily="18" charset="0"/>
                <a:ea typeface="PMingLiU" panose="02020500000000000000" pitchFamily="18" charset="-120"/>
              </a:rPr>
              <a:t>*</a:t>
            </a:r>
            <a:r>
              <a:rPr lang="en-US" sz="3200" b="0" dirty="0">
                <a:effectLst/>
                <a:latin typeface="Times New Roman" panose="02020603050405020304" pitchFamily="18" charset="0"/>
                <a:ea typeface="PMingLiU" panose="02020500000000000000" pitchFamily="18" charset="-120"/>
              </a:rPr>
              <a:t>, First Name Last Name of Author B</a:t>
            </a:r>
            <a:r>
              <a:rPr lang="en-US" sz="3200" b="0" baseline="30000" dirty="0">
                <a:effectLst/>
                <a:latin typeface="Times New Roman" panose="02020603050405020304" pitchFamily="18" charset="0"/>
                <a:ea typeface="PMingLiU" panose="02020500000000000000" pitchFamily="18" charset="-120"/>
              </a:rPr>
              <a:t>b</a:t>
            </a:r>
            <a:r>
              <a:rPr lang="en-US" sz="3200" b="0" dirty="0">
                <a:effectLst/>
                <a:latin typeface="Times New Roman" panose="02020603050405020304" pitchFamily="18" charset="0"/>
                <a:ea typeface="PMingLiU" panose="02020500000000000000" pitchFamily="18" charset="-120"/>
              </a:rPr>
              <a:t> &amp; First Name Last Name of Author C</a:t>
            </a:r>
            <a:r>
              <a:rPr lang="en-US" sz="3200" b="0" baseline="30000" dirty="0">
                <a:effectLst/>
                <a:latin typeface="Times New Roman" panose="02020603050405020304" pitchFamily="18" charset="0"/>
                <a:ea typeface="PMingLiU" panose="02020500000000000000" pitchFamily="18" charset="-120"/>
              </a:rPr>
              <a:t>c </a:t>
            </a:r>
            <a:endParaRPr lang="en-US" sz="3200" b="1" dirty="0">
              <a:effectLst/>
              <a:latin typeface="Times New Roman" panose="02020603050405020304" pitchFamily="18" charset="0"/>
              <a:ea typeface="PMingLiU" panose="02020500000000000000" pitchFamily="18" charset="-120"/>
            </a:endParaRPr>
          </a:p>
          <a:p>
            <a:pPr algn="ctr" hangingPunct="0"/>
            <a:r>
              <a:rPr lang="en-US" sz="3200" baseline="30000" dirty="0" err="1">
                <a:effectLst/>
                <a:latin typeface="Times New Roman" panose="02020603050405020304" pitchFamily="18" charset="0"/>
                <a:ea typeface="PMingLiU" panose="02020500000000000000" pitchFamily="18" charset="-120"/>
              </a:rPr>
              <a:t>a</a:t>
            </a:r>
            <a:r>
              <a:rPr lang="en-US" sz="3200" i="1" dirty="0" err="1">
                <a:effectLst/>
                <a:latin typeface="Times New Roman" panose="02020603050405020304" pitchFamily="18" charset="0"/>
                <a:ea typeface="PMingLiU" panose="02020500000000000000" pitchFamily="18" charset="-120"/>
              </a:rPr>
              <a:t>Affiliation</a:t>
            </a:r>
            <a:r>
              <a:rPr lang="en-US" sz="3200" i="1" dirty="0">
                <a:effectLst/>
                <a:latin typeface="Times New Roman" panose="02020603050405020304" pitchFamily="18" charset="0"/>
                <a:ea typeface="PMingLiU" panose="02020500000000000000" pitchFamily="18" charset="-120"/>
              </a:rPr>
              <a:t> A, Institute, or organization A</a:t>
            </a:r>
            <a:endParaRPr lang="en-US" sz="3200" dirty="0">
              <a:effectLst/>
              <a:latin typeface="Times New Roman" panose="02020603050405020304" pitchFamily="18" charset="0"/>
              <a:ea typeface="PMingLiU" panose="02020500000000000000" pitchFamily="18" charset="-120"/>
            </a:endParaRPr>
          </a:p>
          <a:p>
            <a:pPr algn="ctr" hangingPunct="0"/>
            <a:r>
              <a:rPr lang="en-US" sz="3200" baseline="30000" dirty="0" err="1">
                <a:effectLst/>
                <a:latin typeface="Times New Roman" panose="02020603050405020304" pitchFamily="18" charset="0"/>
                <a:ea typeface="PMingLiU" panose="02020500000000000000" pitchFamily="18" charset="-120"/>
              </a:rPr>
              <a:t>b</a:t>
            </a:r>
            <a:r>
              <a:rPr lang="en-US" sz="3200" i="1" dirty="0" err="1">
                <a:effectLst/>
                <a:latin typeface="Times New Roman" panose="02020603050405020304" pitchFamily="18" charset="0"/>
                <a:ea typeface="PMingLiU" panose="02020500000000000000" pitchFamily="18" charset="-120"/>
              </a:rPr>
              <a:t>Affiliation</a:t>
            </a:r>
            <a:r>
              <a:rPr lang="en-US" sz="3200" i="1" dirty="0">
                <a:effectLst/>
                <a:latin typeface="Times New Roman" panose="02020603050405020304" pitchFamily="18" charset="0"/>
                <a:ea typeface="PMingLiU" panose="02020500000000000000" pitchFamily="18" charset="-120"/>
              </a:rPr>
              <a:t> B, Institute, or organization B</a:t>
            </a:r>
            <a:endParaRPr lang="en-US" sz="3200" dirty="0">
              <a:effectLst/>
              <a:latin typeface="Times New Roman" panose="02020603050405020304" pitchFamily="18" charset="0"/>
              <a:ea typeface="PMingLiU" panose="02020500000000000000" pitchFamily="18" charset="-120"/>
            </a:endParaRPr>
          </a:p>
          <a:p>
            <a:pPr algn="ctr" hangingPunct="0"/>
            <a:r>
              <a:rPr lang="en-US" sz="3200" baseline="30000" dirty="0" err="1">
                <a:effectLst/>
                <a:latin typeface="Times New Roman" panose="02020603050405020304" pitchFamily="18" charset="0"/>
                <a:ea typeface="PMingLiU" panose="02020500000000000000" pitchFamily="18" charset="-120"/>
              </a:rPr>
              <a:t>c</a:t>
            </a:r>
            <a:r>
              <a:rPr lang="en-US" sz="3200" i="1" dirty="0" err="1">
                <a:effectLst/>
                <a:latin typeface="Times New Roman" panose="02020603050405020304" pitchFamily="18" charset="0"/>
                <a:ea typeface="PMingLiU" panose="02020500000000000000" pitchFamily="18" charset="-120"/>
              </a:rPr>
              <a:t>Affiliation</a:t>
            </a:r>
            <a:r>
              <a:rPr lang="en-US" sz="3200" i="1" dirty="0">
                <a:effectLst/>
                <a:latin typeface="Times New Roman" panose="02020603050405020304" pitchFamily="18" charset="0"/>
                <a:ea typeface="PMingLiU" panose="02020500000000000000" pitchFamily="18" charset="-120"/>
              </a:rPr>
              <a:t> C, Institute, or organization C</a:t>
            </a:r>
            <a:endParaRPr lang="en-US" sz="3200" dirty="0">
              <a:effectLst/>
              <a:latin typeface="Times New Roman" panose="02020603050405020304" pitchFamily="18" charset="0"/>
              <a:ea typeface="PMingLiU" panose="02020500000000000000" pitchFamily="18" charset="-120"/>
            </a:endParaRPr>
          </a:p>
          <a:p>
            <a:pPr algn="ctr" hangingPunct="0"/>
            <a:r>
              <a:rPr lang="en-US" sz="3200" dirty="0">
                <a:effectLst/>
                <a:latin typeface="Times New Roman" panose="02020603050405020304" pitchFamily="18" charset="0"/>
                <a:ea typeface="PMingLiU" panose="02020500000000000000" pitchFamily="18" charset="-120"/>
              </a:rPr>
              <a:t>*</a:t>
            </a:r>
            <a:r>
              <a:rPr lang="en-US" sz="3200" dirty="0" err="1">
                <a:effectLst/>
                <a:latin typeface="Times New Roman" panose="02020603050405020304" pitchFamily="18" charset="0"/>
                <a:ea typeface="PMingLiU" panose="02020500000000000000" pitchFamily="18" charset="-120"/>
              </a:rPr>
              <a:t>name@corresponing.author</a:t>
            </a:r>
            <a:endParaRPr lang="en-US" sz="3200" dirty="0">
              <a:effectLst/>
              <a:latin typeface="Times New Roman" panose="02020603050405020304" pitchFamily="18" charset="0"/>
              <a:ea typeface="PMingLiU" panose="02020500000000000000" pitchFamily="18" charset="-120"/>
            </a:endParaRPr>
          </a:p>
        </p:txBody>
      </p:sp>
      <p:sp>
        <p:nvSpPr>
          <p:cNvPr id="26" name="TextBox 25">
            <a:extLst>
              <a:ext uri="{FF2B5EF4-FFF2-40B4-BE49-F238E27FC236}">
                <a16:creationId xmlns:a16="http://schemas.microsoft.com/office/drawing/2014/main" id="{7DB2AE46-6077-4DD5-B420-573A14E0C48E}"/>
              </a:ext>
            </a:extLst>
          </p:cNvPr>
          <p:cNvSpPr txBox="1"/>
          <p:nvPr/>
        </p:nvSpPr>
        <p:spPr>
          <a:xfrm>
            <a:off x="413701" y="321661"/>
            <a:ext cx="27973020" cy="1200329"/>
          </a:xfrm>
          <a:prstGeom prst="rect">
            <a:avLst/>
          </a:prstGeom>
          <a:noFill/>
        </p:spPr>
        <p:txBody>
          <a:bodyPr wrap="square">
            <a:spAutoFit/>
          </a:bodyPr>
          <a:lstStyle/>
          <a:p>
            <a:pPr marL="586740" indent="-226695" algn="ctr">
              <a:tabLst>
                <a:tab pos="2637155" algn="ctr"/>
                <a:tab pos="5274310" algn="r"/>
              </a:tabLst>
            </a:pPr>
            <a:r>
              <a:rPr lang="en-US" sz="3600" dirty="0">
                <a:solidFill>
                  <a:schemeClr val="bg1">
                    <a:lumMod val="50000"/>
                  </a:schemeClr>
                </a:solidFill>
                <a:effectLst/>
                <a:latin typeface="Times New Roman" panose="02020603050405020304" pitchFamily="18" charset="0"/>
                <a:ea typeface="PMingLiU" panose="02020500000000000000" pitchFamily="18" charset="-120"/>
              </a:rPr>
              <a:t>Poster </a:t>
            </a:r>
            <a:r>
              <a:rPr lang="en-US" sz="3600" dirty="0">
                <a:solidFill>
                  <a:schemeClr val="bg1">
                    <a:lumMod val="50000"/>
                  </a:schemeClr>
                </a:solidFill>
                <a:latin typeface="Times New Roman" panose="02020603050405020304" pitchFamily="18" charset="0"/>
                <a:ea typeface="PMingLiU" panose="02020500000000000000" pitchFamily="18" charset="-120"/>
              </a:rPr>
              <a:t>Presentation in </a:t>
            </a:r>
            <a:r>
              <a:rPr lang="en-US" sz="3600" dirty="0">
                <a:solidFill>
                  <a:schemeClr val="bg1">
                    <a:lumMod val="50000"/>
                  </a:schemeClr>
                </a:solidFill>
                <a:effectLst/>
                <a:latin typeface="Times New Roman" panose="02020603050405020304" pitchFamily="18" charset="0"/>
                <a:ea typeface="PMingLiU" panose="02020500000000000000" pitchFamily="18" charset="-120"/>
              </a:rPr>
              <a:t>the </a:t>
            </a:r>
            <a:r>
              <a:rPr lang="en-US" sz="3600" dirty="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School of Medicine Annual Scientific Conference 2022 “Quality in Medical Care” </a:t>
            </a:r>
          </a:p>
          <a:p>
            <a:pPr marL="586740" indent="-226695" algn="ctr">
              <a:tabLst>
                <a:tab pos="2637155" algn="ctr"/>
                <a:tab pos="5274310" algn="r"/>
              </a:tabLst>
            </a:pPr>
            <a:r>
              <a:rPr lang="en-US" sz="3600" dirty="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December 19 - 21</a:t>
            </a:r>
            <a:r>
              <a:rPr lang="en-US" sz="360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 2022, </a:t>
            </a:r>
            <a:r>
              <a:rPr lang="en-US" sz="3600" dirty="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Mae Fah Luang University, Chiang Rai.</a:t>
            </a:r>
            <a:endParaRPr lang="en-US" sz="2800" dirty="0">
              <a:solidFill>
                <a:schemeClr val="bg1">
                  <a:lumMod val="50000"/>
                </a:schemeClr>
              </a:solidFill>
              <a:effectLst/>
              <a:latin typeface="Times New Roman" panose="02020603050405020304" pitchFamily="18" charset="0"/>
              <a:ea typeface="PMingLiU" panose="02020500000000000000" pitchFamily="18" charset="-120"/>
            </a:endParaRPr>
          </a:p>
        </p:txBody>
      </p:sp>
      <p:sp>
        <p:nvSpPr>
          <p:cNvPr id="28" name="TextBox 27">
            <a:extLst>
              <a:ext uri="{FF2B5EF4-FFF2-40B4-BE49-F238E27FC236}">
                <a16:creationId xmlns:a16="http://schemas.microsoft.com/office/drawing/2014/main" id="{93DF77D1-2334-43B1-B49F-7717FD2E5A7D}"/>
              </a:ext>
            </a:extLst>
          </p:cNvPr>
          <p:cNvSpPr txBox="1"/>
          <p:nvPr/>
        </p:nvSpPr>
        <p:spPr>
          <a:xfrm>
            <a:off x="758344" y="7254897"/>
            <a:ext cx="27330147" cy="5693866"/>
          </a:xfrm>
          <a:prstGeom prst="rect">
            <a:avLst/>
          </a:prstGeom>
          <a:noFill/>
        </p:spPr>
        <p:txBody>
          <a:bodyPr wrap="square" rtlCol="0">
            <a:spAutoFit/>
          </a:bodyPr>
          <a:lstStyle/>
          <a:p>
            <a:pPr algn="just"/>
            <a:r>
              <a:rPr lang="en-US" sz="4000" b="1" dirty="0">
                <a:latin typeface="Times New Roman" panose="02020603050405020304" pitchFamily="18" charset="0"/>
                <a:cs typeface="Times New Roman" panose="02020603050405020304" pitchFamily="18" charset="0"/>
              </a:rPr>
              <a:t>Recommendation </a:t>
            </a: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Please use Times New Roman at least 72pt for the head topic, 40pt for topics and 36pt for contents. Other fonts can be used with the same size appearing on poster. </a:t>
            </a:r>
          </a:p>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authors’ names should follow the format of First Name Last Name, first (given) name before last (family) name, and the first letters of each be capitalized. The name of the author who will be a presenter should be underlined. </a:t>
            </a:r>
          </a:p>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Please do not change the above header of the poster.</a:t>
            </a:r>
          </a:p>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Please use Vancouver style for references.</a:t>
            </a:r>
          </a:p>
        </p:txBody>
      </p:sp>
    </p:spTree>
    <p:extLst>
      <p:ext uri="{BB962C8B-B14F-4D97-AF65-F5344CB8AC3E}">
        <p14:creationId xmlns:p14="http://schemas.microsoft.com/office/powerpoint/2010/main" val="2938324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TotalTime>
  <Words>191</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Poonyawee Jiraratanawan</dc:creator>
  <cp:lastModifiedBy>Adchara</cp:lastModifiedBy>
  <cp:revision>4</cp:revision>
  <cp:lastPrinted>2021-08-11T06:20:13Z</cp:lastPrinted>
  <dcterms:created xsi:type="dcterms:W3CDTF">2021-08-10T01:10:17Z</dcterms:created>
  <dcterms:modified xsi:type="dcterms:W3CDTF">2022-10-11T02:50:35Z</dcterms:modified>
</cp:coreProperties>
</file>